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57" r:id="rId4"/>
    <p:sldId id="258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DF-6AC0-4E03-AF81-38A96567EFE7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AC4-0559-4515-B1E6-B139C326E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143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DF-6AC0-4E03-AF81-38A96567EFE7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AC4-0559-4515-B1E6-B139C326E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00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DF-6AC0-4E03-AF81-38A96567EFE7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AC4-0559-4515-B1E6-B139C326E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72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DF-6AC0-4E03-AF81-38A96567EFE7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AC4-0559-4515-B1E6-B139C326E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044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DF-6AC0-4E03-AF81-38A96567EFE7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AC4-0559-4515-B1E6-B139C326E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671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DF-6AC0-4E03-AF81-38A96567EFE7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AC4-0559-4515-B1E6-B139C326E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2470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DF-6AC0-4E03-AF81-38A96567EFE7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AC4-0559-4515-B1E6-B139C326E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736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DF-6AC0-4E03-AF81-38A96567EFE7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AC4-0559-4515-B1E6-B139C326E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554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DF-6AC0-4E03-AF81-38A96567EFE7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AC4-0559-4515-B1E6-B139C326E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114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DF-6AC0-4E03-AF81-38A96567EFE7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AC4-0559-4515-B1E6-B139C326E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559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1DF-6AC0-4E03-AF81-38A96567EFE7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AC4-0559-4515-B1E6-B139C326E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1039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6B1DF-6AC0-4E03-AF81-38A96567EFE7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A3AC4-0559-4515-B1E6-B139C326E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2464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712890" y="2253802"/>
            <a:ext cx="8345510" cy="2884867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 N°: 01</a:t>
            </a:r>
            <a:endParaRPr lang="fr-FR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2124" y="412124"/>
            <a:ext cx="11359166" cy="154546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Matière: Physique </a:t>
            </a:r>
          </a:p>
          <a:p>
            <a:pPr algn="ctr"/>
            <a:r>
              <a:rPr lang="fr-F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Section matelot machine 2020 - 2021</a:t>
            </a:r>
            <a:endParaRPr lang="fr-F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920507" y="5731099"/>
            <a:ext cx="3850783" cy="7984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Présenté par : </a:t>
            </a:r>
          </a:p>
          <a:p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 MOUMENE Habib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9899" y="4520486"/>
            <a:ext cx="1906073" cy="46363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20/12/2020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68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700" y="888642"/>
            <a:ext cx="3219719" cy="11075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CHAPITRE: I</a:t>
            </a: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34861" y="4404574"/>
            <a:ext cx="7714445" cy="230531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MECANIQUE</a:t>
            </a:r>
            <a:endParaRPr lang="fr-F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60642" y="206649"/>
            <a:ext cx="4878964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795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50027" y="334851"/>
            <a:ext cx="2137894" cy="450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FORCE</a:t>
            </a:r>
            <a:endParaRPr lang="fr-F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9701" y="953037"/>
            <a:ext cx="10934164" cy="914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appelle force toute cause capable de modifier l’état du repos ou de mouvement d’un corps, ou de provoquer une déformation de ce corps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9701" y="1867437"/>
            <a:ext cx="5241703" cy="75985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1°- Représentation graphique d’une force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entagone 4"/>
          <p:cNvSpPr/>
          <p:nvPr/>
        </p:nvSpPr>
        <p:spPr>
          <a:xfrm>
            <a:off x="669701" y="3863662"/>
            <a:ext cx="4082603" cy="515155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 force est caractérisée par;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52304" y="3116687"/>
            <a:ext cx="4024648" cy="2009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direction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 sens (sens de la flèche);</a:t>
            </a: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 point d’application a;</a:t>
            </a: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 intensité F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7765960" y="4926168"/>
            <a:ext cx="4031087" cy="13780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8886423" y="5267460"/>
            <a:ext cx="1893194" cy="65682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/>
          <p:cNvSpPr/>
          <p:nvPr/>
        </p:nvSpPr>
        <p:spPr>
          <a:xfrm>
            <a:off x="7765960" y="6375041"/>
            <a:ext cx="347729" cy="379927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x</a:t>
            </a:r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11623182" y="5077496"/>
            <a:ext cx="347729" cy="379927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15" name="Ellipse 14"/>
          <p:cNvSpPr/>
          <p:nvPr/>
        </p:nvSpPr>
        <p:spPr>
          <a:xfrm>
            <a:off x="8776952" y="5924279"/>
            <a:ext cx="347729" cy="379927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16" name="Ellipse 15"/>
          <p:cNvSpPr/>
          <p:nvPr/>
        </p:nvSpPr>
        <p:spPr>
          <a:xfrm>
            <a:off x="10605752" y="4755522"/>
            <a:ext cx="347729" cy="379927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F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39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941" y="785611"/>
            <a:ext cx="4726546" cy="64394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2°- Composition de forces parallèles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66128" y="154546"/>
            <a:ext cx="2137894" cy="450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FORCE</a:t>
            </a:r>
            <a:endParaRPr lang="fr-F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entagone 3"/>
          <p:cNvSpPr/>
          <p:nvPr/>
        </p:nvSpPr>
        <p:spPr>
          <a:xfrm>
            <a:off x="772732" y="2150772"/>
            <a:ext cx="3168203" cy="1403797"/>
          </a:xfrm>
          <a:prstGeom prst="homePlat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forces parallèles s’ajoutent si elles sont de même sens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Pentagone 20"/>
          <p:cNvSpPr/>
          <p:nvPr/>
        </p:nvSpPr>
        <p:spPr>
          <a:xfrm>
            <a:off x="772731" y="4801673"/>
            <a:ext cx="3168203" cy="1403797"/>
          </a:xfrm>
          <a:prstGeom prst="homePlat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forces parallèles se retranchent si elles sont de sens contraire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641724" y="2588654"/>
            <a:ext cx="3245476" cy="6053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F1 + F2 = R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641724" y="5430592"/>
            <a:ext cx="3245476" cy="6053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F1 - F2 = R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4575" y="1944710"/>
            <a:ext cx="3503053" cy="1815921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4575" y="4517265"/>
            <a:ext cx="3503053" cy="1826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28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66128" y="154546"/>
            <a:ext cx="2137894" cy="450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FORCE</a:t>
            </a:r>
            <a:endParaRPr lang="fr-F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3031" y="734096"/>
            <a:ext cx="3957035" cy="54091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3°- Forces concourantes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3031" y="1275009"/>
            <a:ext cx="11797048" cy="57954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Deux ou plusieurs  forces concourantes en un point peuvent être remplacé par leur résultante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entagone 5"/>
          <p:cNvSpPr/>
          <p:nvPr/>
        </p:nvSpPr>
        <p:spPr>
          <a:xfrm>
            <a:off x="503887" y="3032975"/>
            <a:ext cx="5497668" cy="1561564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valeur de la résultante  </a:t>
            </a:r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 donnée graphiquement en construisant le parallélogramme des forces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081548" y="5508938"/>
            <a:ext cx="8306873" cy="107216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Pour le calcul, il faut faire appel à la notion de trigonométrie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3976" y="2725492"/>
            <a:ext cx="5081171" cy="191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28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66128" y="154546"/>
            <a:ext cx="2137894" cy="450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FORCE</a:t>
            </a:r>
            <a:endParaRPr lang="fr-F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0152" y="798489"/>
            <a:ext cx="11616744" cy="106894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valeur de la résultante dépend de la valeur de l’angle a, toutefois, dans le cas particulier où les forces sont rectangulaires ( a = 90°), on peut trouver facilement la valeur de la résultante en utilisant le théorème de Pythagore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089" y="2519362"/>
            <a:ext cx="3943350" cy="181927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4022" y="2853139"/>
            <a:ext cx="2507777" cy="57586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4021" y="3428999"/>
            <a:ext cx="2739979" cy="909638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28089" y="4778062"/>
            <a:ext cx="1349196" cy="3090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Exemple: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2778" y="5267458"/>
            <a:ext cx="3360580" cy="9272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F1 = 4N; F2 = 3N: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Calculer la résultante R?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26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909" y="605306"/>
            <a:ext cx="7469747" cy="6310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4°- composition et décomposition de forces concourantes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66128" y="154546"/>
            <a:ext cx="2137894" cy="450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FORCE</a:t>
            </a:r>
            <a:endParaRPr lang="fr-F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9702" y="1236371"/>
            <a:ext cx="8847786" cy="579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Deux forces concourantes peuvent être remplacées par leur résultante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8643" y="5782613"/>
            <a:ext cx="8770512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La force unique peut être décomposée en deux forces appliquées au même point, mais agissant en deux sens différents.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595" y="2003804"/>
            <a:ext cx="4572000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11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5154" y="605305"/>
            <a:ext cx="7070502" cy="61818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Exemple: cas du système bielle-manivelle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4266128" y="154546"/>
            <a:ext cx="2137894" cy="450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FORCE</a:t>
            </a:r>
            <a:endParaRPr lang="fr-F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042" y="1068945"/>
            <a:ext cx="8397025" cy="4997003"/>
          </a:xfrm>
          <a:prstGeom prst="rect">
            <a:avLst/>
          </a:prstGeom>
        </p:spPr>
      </p:pic>
      <p:sp>
        <p:nvSpPr>
          <p:cNvPr id="5" name="Pentagone 4"/>
          <p:cNvSpPr/>
          <p:nvPr/>
        </p:nvSpPr>
        <p:spPr>
          <a:xfrm>
            <a:off x="6593983" y="6065947"/>
            <a:ext cx="5447763" cy="643945"/>
          </a:xfrm>
          <a:prstGeom prst="homePlat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Explication prochain cours </a:t>
            </a:r>
            <a:r>
              <a:rPr lang="fr-FR" sz="2400" dirty="0" err="1" smtClean="0"/>
              <a:t>inchaa</a:t>
            </a:r>
            <a:r>
              <a:rPr lang="fr-FR" sz="2400" dirty="0" smtClean="0"/>
              <a:t> ELLAH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87394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290</Words>
  <Application>Microsoft Office PowerPoint</Application>
  <PresentationFormat>Grand écran</PresentationFormat>
  <Paragraphs>43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douar -mohamed</cp:lastModifiedBy>
  <cp:revision>32</cp:revision>
  <dcterms:created xsi:type="dcterms:W3CDTF">2020-12-17T21:44:16Z</dcterms:created>
  <dcterms:modified xsi:type="dcterms:W3CDTF">2020-12-20T09:06:31Z</dcterms:modified>
</cp:coreProperties>
</file>